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</p:embeddedFont>
    <p:embeddedFont>
      <p:font typeface="DM Sans Bold" charset="0"/>
      <p:bold r:id="rId15"/>
    </p:embeddedFont>
    <p:embeddedFont>
      <p:font typeface="PT Serif" panose="020A0603040505020204" pitchFamily="18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49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860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How Monitors Work:</a:t>
            </a:r>
          </a:p>
          <a:p>
            <a:pPr marL="0" indent="0" algn="l">
              <a:lnSpc>
                <a:spcPts val="5850"/>
              </a:lnSpc>
              <a:buNone/>
            </a:pP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LCD vs LED vs Touchscreen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397728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monitor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is the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screen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of your computer where you see everything – like text, images, and videos. There are different types of monitors, such as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LCD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LED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Touchscreen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 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280190" y="570095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4550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320975"/>
            <a:ext cx="19887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383838"/>
                </a:solidFill>
                <a:ea typeface="DM Sans Bold" pitchFamily="34" charset="-122"/>
                <a:cs typeface="DM Sans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Summary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601986" y="36061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LCD Monitors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4114324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Use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liquid crystals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and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fluorescent backlight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 Good for basic tasks.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3917752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79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LED Monitors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9937790" y="2888099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Use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liquid crystals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and an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LED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backlight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 Brighter and more energy-efficient.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296668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325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Touchscreen Monitors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9937790" y="534066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Let you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touch the screen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 control the computer. Great for interactive tasks.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2217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69285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422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Choose the monitor that fits your needs and budget!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4886"/>
            <a:ext cx="100595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LCD Monitors (Liquid Crystal Display)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230612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What is it?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2905006"/>
            <a:ext cx="73839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LCD monitor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uses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liquid crystals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 create images on the screen. These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crystals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don't produce their own light, so the monitor needs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backlight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to make the images visible.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93790" y="42205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How Does It Work?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793790" y="4819412"/>
            <a:ext cx="73839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liquid crystals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are sandwiched between two layers of glass.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93790" y="5624513"/>
            <a:ext cx="75971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When electricity passes through the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crystals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they </a:t>
            </a:r>
            <a:b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twist and block or allow light to pass through.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790" y="6429613"/>
            <a:ext cx="73839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backlight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(usually fluorescent) shines through the crystals to create the image you see.</a:t>
            </a:r>
            <a:endParaRPr lang="en-US" sz="2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435" y="2411730"/>
            <a:ext cx="5897018" cy="3406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212" y="613529"/>
            <a:ext cx="7582376" cy="1463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LCD Monitors </a:t>
            </a:r>
            <a:b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</a:b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(Liquid Crystal Display)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267212" y="2412087"/>
            <a:ext cx="8188376" cy="2529483"/>
          </a:xfrm>
          <a:prstGeom prst="roundRect">
            <a:avLst>
              <a:gd name="adj" fmla="val 132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490216" y="2635091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Pros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490216" y="3134797"/>
            <a:ext cx="713636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Thin and Light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LCD monitors are slim and easy to carry.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490215" y="3569732"/>
            <a:ext cx="7669537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Energy Efficient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They use less power than older monitors (like CRT).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490216" y="4361617"/>
            <a:ext cx="713636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Good Image Quality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They produce clear and sharp images.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6267212" y="5164574"/>
            <a:ext cx="8188376" cy="2451497"/>
          </a:xfrm>
          <a:prstGeom prst="roundRect">
            <a:avLst>
              <a:gd name="adj" fmla="val 1365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6490216" y="5387578"/>
            <a:ext cx="2928223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Cons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6490216" y="5887283"/>
            <a:ext cx="7965372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Limited Viewing Angles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The image may look less clear if you view it from the side.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490216" y="6679168"/>
            <a:ext cx="766953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Slower Response Time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Not ideal for fast-moving images (like gaming).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747832"/>
            <a:ext cx="7668339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LED Monitors </a:t>
            </a:r>
            <a:b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</a:b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(Light Emitting Diode)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37830" y="2447568"/>
            <a:ext cx="3728799" cy="3280696"/>
          </a:xfrm>
          <a:prstGeom prst="roundRect">
            <a:avLst>
              <a:gd name="adj" fmla="val 108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948571" y="2658308"/>
            <a:ext cx="276701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What is it?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948571" y="3130629"/>
            <a:ext cx="3518058" cy="2361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LED monitor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is a type of LCD monitor, but it uses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LEDs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(tiny light bulbs) for the backlight instead of fluorescent lights. This makes it brighter and more energy-efficient.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77370" y="2447568"/>
            <a:ext cx="3728799" cy="3280696"/>
          </a:xfrm>
          <a:prstGeom prst="roundRect">
            <a:avLst>
              <a:gd name="adj" fmla="val 108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888111" y="2658308"/>
            <a:ext cx="276701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How Does It Work?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4888111" y="3130629"/>
            <a:ext cx="330731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Like LCD monitors, it uses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liquid crystals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 create images.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37830" y="5939004"/>
            <a:ext cx="3728799" cy="211645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48571" y="6149745"/>
            <a:ext cx="276701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Backlight Technology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948571" y="6622066"/>
            <a:ext cx="3307318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Instead of a fluorescent backlight, it uses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LEDs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to light up the screen.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4677370" y="5939004"/>
            <a:ext cx="3728799" cy="211645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4888111" y="6149745"/>
            <a:ext cx="276701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LED Placement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4888111" y="6622066"/>
            <a:ext cx="3307318" cy="1433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LEDs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can be placed either around the edges (edge-lit) or behind the screen (full-array).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7247"/>
            <a:ext cx="97720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LED Monitors (Light Emitting Diode)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050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3082194"/>
            <a:ext cx="357188" cy="4464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0502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Brighter and Clearer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530905" y="3558444"/>
            <a:ext cx="36860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LEDs produce brighter and more vibrant colors.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5216962" y="3050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19" y="3082194"/>
            <a:ext cx="357188" cy="4464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30502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More Energy Efficient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5954078" y="355844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They use less power than LCD monitors.</a:t>
            </a:r>
            <a:endParaRPr lang="en-US" sz="2800" dirty="0"/>
          </a:p>
        </p:txBody>
      </p:sp>
      <p:sp>
        <p:nvSpPr>
          <p:cNvPr id="11" name="Shape 7"/>
          <p:cNvSpPr/>
          <p:nvPr/>
        </p:nvSpPr>
        <p:spPr>
          <a:xfrm>
            <a:off x="9640133" y="3050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691" y="3082194"/>
            <a:ext cx="357188" cy="4464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30502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Thinner Design</a:t>
            </a:r>
            <a:endParaRPr lang="en-US" sz="3200" dirty="0"/>
          </a:p>
        </p:txBody>
      </p:sp>
      <p:sp>
        <p:nvSpPr>
          <p:cNvPr id="14" name="Text 9"/>
          <p:cNvSpPr/>
          <p:nvPr/>
        </p:nvSpPr>
        <p:spPr>
          <a:xfrm>
            <a:off x="10377249" y="355844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LED monitors are even thinner than LCD monitors.</a:t>
            </a:r>
            <a:endParaRPr lang="en-US" sz="2800" dirty="0"/>
          </a:p>
        </p:txBody>
      </p:sp>
      <p:sp>
        <p:nvSpPr>
          <p:cNvPr id="15" name="Shape 10"/>
          <p:cNvSpPr/>
          <p:nvPr/>
        </p:nvSpPr>
        <p:spPr>
          <a:xfrm>
            <a:off x="793790" y="54512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483150"/>
            <a:ext cx="357188" cy="4464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4512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More Expensive</a:t>
            </a:r>
            <a:endParaRPr lang="en-US" sz="3200" dirty="0"/>
          </a:p>
        </p:txBody>
      </p:sp>
      <p:sp>
        <p:nvSpPr>
          <p:cNvPr id="18" name="Text 12"/>
          <p:cNvSpPr/>
          <p:nvPr/>
        </p:nvSpPr>
        <p:spPr>
          <a:xfrm>
            <a:off x="1530906" y="595940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LED monitors usually cost more than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LCD monitors.</a:t>
            </a:r>
            <a:endParaRPr lang="en-US" sz="2800" dirty="0"/>
          </a:p>
        </p:txBody>
      </p:sp>
      <p:sp>
        <p:nvSpPr>
          <p:cNvPr id="19" name="Shape 13"/>
          <p:cNvSpPr/>
          <p:nvPr/>
        </p:nvSpPr>
        <p:spPr>
          <a:xfrm>
            <a:off x="7428667" y="54512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5224" y="5483150"/>
            <a:ext cx="357188" cy="44648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65783" y="545124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Edge-Lit Issues</a:t>
            </a:r>
            <a:endParaRPr lang="en-US" sz="3200" dirty="0"/>
          </a:p>
        </p:txBody>
      </p:sp>
      <p:sp>
        <p:nvSpPr>
          <p:cNvPr id="22" name="Text 15"/>
          <p:cNvSpPr/>
          <p:nvPr/>
        </p:nvSpPr>
        <p:spPr>
          <a:xfrm>
            <a:off x="8165783" y="5959400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Edge-lit LEDs may have uneven brightness.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243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60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Touchscreen Monitors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793790" y="2540318"/>
            <a:ext cx="419635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403390" y="27671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Touchscreen Monitor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1020604" y="327529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Lets you touch the screen to give commands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5216962" y="2540318"/>
            <a:ext cx="419635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5826562" y="27671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Sensitive Layer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5443776" y="327529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Detects your touch and sends signals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9640133" y="2540318"/>
            <a:ext cx="419635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10249733" y="276713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Two Main Types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9866948" y="327529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Resistive (pressure) and Capacitive (electrical charge)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93790" y="44830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touchscreen monitor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lets you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touch the screen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 give commands, just like a smartphone or tablet. The screen has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sensitive layer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that detects your touch. When you touch the screen, it sends a signal to the computer to perform an action.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93790" y="56454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There are two main types of touchscreens: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93790" y="60820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Resistive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Works by pressure (you can use a finger or stylus).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93790" y="65242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Capacitive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Works by sensing the electrical charge from your finger.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832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Touchscreen Monitors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585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79" y="2046208"/>
            <a:ext cx="2211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Easy to Use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587579" y="2554367"/>
            <a:ext cx="31054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can directly interact with the screen.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888" y="196762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88678" y="1927978"/>
            <a:ext cx="221182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Great for Portability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6188677" y="2808207"/>
            <a:ext cx="2995665" cy="130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Often used in tablets, smartphones, and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all-in-one computers.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7261" y="198542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51051" y="1945780"/>
            <a:ext cx="221182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No Need for Mouse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10451050" y="2826009"/>
            <a:ext cx="35742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can tap, swipe, or pinch to control the computer.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19" y="543038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24308" y="5390734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More Expensive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1524307" y="5898893"/>
            <a:ext cx="31054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Touchscreen monitors cost more than regular monitors.</a:t>
            </a:r>
            <a:endParaRPr lang="en-US" sz="2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769" y="5461040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38558" y="5421392"/>
            <a:ext cx="221170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Fingerprints</a:t>
            </a:r>
            <a:endParaRPr lang="en-US" sz="3200" dirty="0"/>
          </a:p>
        </p:txBody>
      </p:sp>
      <p:sp>
        <p:nvSpPr>
          <p:cNvPr id="17" name="Text 10"/>
          <p:cNvSpPr/>
          <p:nvPr/>
        </p:nvSpPr>
        <p:spPr>
          <a:xfrm>
            <a:off x="6038558" y="5929551"/>
            <a:ext cx="29145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The screen can get smudged easily.</a:t>
            </a:r>
            <a:endParaRPr lang="en-US" sz="2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2363" y="5393293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796153" y="5353645"/>
            <a:ext cx="22118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Less Durable</a:t>
            </a:r>
            <a:endParaRPr lang="en-US" sz="3200" dirty="0"/>
          </a:p>
        </p:txBody>
      </p:sp>
      <p:sp>
        <p:nvSpPr>
          <p:cNvPr id="20" name="Text 12"/>
          <p:cNvSpPr/>
          <p:nvPr/>
        </p:nvSpPr>
        <p:spPr>
          <a:xfrm>
            <a:off x="10796152" y="5861804"/>
            <a:ext cx="382791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The screen may scratch or break if not handled carefully.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92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30" y="2695218"/>
            <a:ext cx="4639389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Comparison Table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18530" y="3540204"/>
            <a:ext cx="13393341" cy="4204811"/>
          </a:xfrm>
          <a:prstGeom prst="roundRect">
            <a:avLst>
              <a:gd name="adj" fmla="val 6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150" y="3547824"/>
            <a:ext cx="13378101" cy="5098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03077" y="3661410"/>
            <a:ext cx="298727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Feature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4151352" y="3661410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LCD Monitor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495818" y="3661410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LED Monitor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0840283" y="3661410"/>
            <a:ext cx="298727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Touchscreen Monitor</a:t>
            </a: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26150" y="4057650"/>
            <a:ext cx="13378101" cy="5098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803077" y="4171236"/>
            <a:ext cx="298727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Backlight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151352" y="4171236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Fluorescent light.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495818" y="4171236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LEDs (brighter and more efficient).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10840283" y="4171236"/>
            <a:ext cx="298727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LEDs or other backlight.</a:t>
            </a:r>
            <a:endParaRPr lang="en-US" dirty="0"/>
          </a:p>
        </p:txBody>
      </p:sp>
      <p:sp>
        <p:nvSpPr>
          <p:cNvPr id="15" name="Shape 12"/>
          <p:cNvSpPr/>
          <p:nvPr/>
        </p:nvSpPr>
        <p:spPr>
          <a:xfrm>
            <a:off x="626150" y="4567476"/>
            <a:ext cx="13378101" cy="7924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03077" y="4681061"/>
            <a:ext cx="298727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Image Quality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4151352" y="4681061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Good, but less vibrant than LED.</a:t>
            </a: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7495818" y="4681061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Bright and vibrant colors.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10840283" y="4681061"/>
            <a:ext cx="2987278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Depends on the underlying technology (LCD/LED).</a:t>
            </a:r>
            <a:endParaRPr lang="en-US" dirty="0"/>
          </a:p>
        </p:txBody>
      </p:sp>
      <p:sp>
        <p:nvSpPr>
          <p:cNvPr id="20" name="Shape 17"/>
          <p:cNvSpPr/>
          <p:nvPr/>
        </p:nvSpPr>
        <p:spPr>
          <a:xfrm>
            <a:off x="626150" y="5359956"/>
            <a:ext cx="13378101" cy="7924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03077" y="5473541"/>
            <a:ext cx="298727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Energy Use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4151352" y="5473541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Less efficient than LED.</a:t>
            </a: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7495818" y="5473541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More energy efficient.</a:t>
            </a:r>
            <a:endParaRPr lang="en-US" dirty="0"/>
          </a:p>
        </p:txBody>
      </p:sp>
      <p:sp>
        <p:nvSpPr>
          <p:cNvPr id="24" name="Text 21"/>
          <p:cNvSpPr/>
          <p:nvPr/>
        </p:nvSpPr>
        <p:spPr>
          <a:xfrm>
            <a:off x="10840283" y="5473541"/>
            <a:ext cx="2987278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Similar to LCD/LED, but touch adds some power use.</a:t>
            </a:r>
            <a:endParaRPr lang="en-US" dirty="0"/>
          </a:p>
        </p:txBody>
      </p:sp>
      <p:sp>
        <p:nvSpPr>
          <p:cNvPr id="25" name="Shape 22"/>
          <p:cNvSpPr/>
          <p:nvPr/>
        </p:nvSpPr>
        <p:spPr>
          <a:xfrm>
            <a:off x="626150" y="6152436"/>
            <a:ext cx="13378101" cy="7924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03077" y="6266021"/>
            <a:ext cx="298727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Cost</a:t>
            </a:r>
            <a:endParaRPr lang="en-US" dirty="0"/>
          </a:p>
        </p:txBody>
      </p:sp>
      <p:sp>
        <p:nvSpPr>
          <p:cNvPr id="27" name="Text 24"/>
          <p:cNvSpPr/>
          <p:nvPr/>
        </p:nvSpPr>
        <p:spPr>
          <a:xfrm>
            <a:off x="4151352" y="6266021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Cheaper than LED.</a:t>
            </a: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7495818" y="6266021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More expensive than LCD.</a:t>
            </a:r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10840283" y="6266021"/>
            <a:ext cx="2987278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Most expensive due to touch feature.</a:t>
            </a:r>
            <a:endParaRPr lang="en-US" dirty="0"/>
          </a:p>
        </p:txBody>
      </p:sp>
      <p:sp>
        <p:nvSpPr>
          <p:cNvPr id="30" name="Shape 27"/>
          <p:cNvSpPr/>
          <p:nvPr/>
        </p:nvSpPr>
        <p:spPr>
          <a:xfrm>
            <a:off x="626150" y="6944916"/>
            <a:ext cx="13378101" cy="7924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803077" y="7058501"/>
            <a:ext cx="298727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Best For</a:t>
            </a:r>
            <a:endParaRPr lang="en-US" dirty="0"/>
          </a:p>
        </p:txBody>
      </p:sp>
      <p:sp>
        <p:nvSpPr>
          <p:cNvPr id="32" name="Text 29"/>
          <p:cNvSpPr/>
          <p:nvPr/>
        </p:nvSpPr>
        <p:spPr>
          <a:xfrm>
            <a:off x="4151352" y="7058501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Basic tasks, office work.</a:t>
            </a:r>
            <a:endParaRPr lang="en-US" dirty="0"/>
          </a:p>
        </p:txBody>
      </p:sp>
      <p:sp>
        <p:nvSpPr>
          <p:cNvPr id="33" name="Text 30"/>
          <p:cNvSpPr/>
          <p:nvPr/>
        </p:nvSpPr>
        <p:spPr>
          <a:xfrm>
            <a:off x="7495818" y="7058501"/>
            <a:ext cx="298346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General use, gaming, movies.</a:t>
            </a:r>
            <a:endParaRPr lang="en-US" dirty="0"/>
          </a:p>
        </p:txBody>
      </p:sp>
      <p:sp>
        <p:nvSpPr>
          <p:cNvPr id="34" name="Text 31"/>
          <p:cNvSpPr/>
          <p:nvPr/>
        </p:nvSpPr>
        <p:spPr>
          <a:xfrm>
            <a:off x="10840283" y="7058501"/>
            <a:ext cx="2987278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Interactive tasks, tablets, </a:t>
            </a:r>
            <a:b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all-in-one PCs.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9294"/>
            <a:ext cx="8000586" cy="85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Which One Should You Choose?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2125283"/>
            <a:ext cx="170021" cy="1233964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125283"/>
            <a:ext cx="31542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Choose an LCD Monitor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303973" y="2633442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If you want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budget-friendly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option for basic tasks like browsing or office work.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133951" y="3586061"/>
            <a:ext cx="170021" cy="1233964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586061"/>
            <a:ext cx="31428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Choose an LED Monitor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644134" y="4094219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If you want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better image quality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energy efficiency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for gaming, movies, or general use.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1474232" y="5046838"/>
            <a:ext cx="170021" cy="1233964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046838"/>
            <a:ext cx="40908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Choose a Touchscreen Monitor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984415" y="5554997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If you want to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interact directly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with the screen, like on a tablet or all-in-one computer.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829</Words>
  <Application>Microsoft Office PowerPoint</Application>
  <PresentationFormat>Custom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PT Serif</vt:lpstr>
      <vt:lpstr>Arial</vt:lpstr>
      <vt:lpstr>DM Sans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36</cp:revision>
  <dcterms:created xsi:type="dcterms:W3CDTF">2025-04-06T14:42:14Z</dcterms:created>
  <dcterms:modified xsi:type="dcterms:W3CDTF">2025-04-12T07:16:31Z</dcterms:modified>
</cp:coreProperties>
</file>